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19" r:id="rId3"/>
    <p:sldId id="257" r:id="rId4"/>
    <p:sldId id="263" r:id="rId5"/>
    <p:sldId id="260" r:id="rId6"/>
    <p:sldId id="307" r:id="rId7"/>
    <p:sldId id="315" r:id="rId8"/>
    <p:sldId id="316" r:id="rId9"/>
    <p:sldId id="301" r:id="rId10"/>
    <p:sldId id="308" r:id="rId11"/>
    <p:sldId id="302" r:id="rId12"/>
    <p:sldId id="309" r:id="rId13"/>
    <p:sldId id="303" r:id="rId14"/>
    <p:sldId id="310" r:id="rId15"/>
    <p:sldId id="317" r:id="rId16"/>
    <p:sldId id="311" r:id="rId17"/>
    <p:sldId id="312" r:id="rId18"/>
    <p:sldId id="314" r:id="rId19"/>
    <p:sldId id="318" r:id="rId20"/>
    <p:sldId id="268" r:id="rId21"/>
  </p:sldIdLst>
  <p:sldSz cx="12190413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2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C0504D"/>
    <a:srgbClr val="262626"/>
    <a:srgbClr val="D99694"/>
    <a:srgbClr val="C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14" autoAdjust="0"/>
  </p:normalViewPr>
  <p:slideViewPr>
    <p:cSldViewPr>
      <p:cViewPr varScale="1">
        <p:scale>
          <a:sx n="66" d="100"/>
          <a:sy n="66" d="100"/>
        </p:scale>
        <p:origin x="-644" y="-56"/>
      </p:cViewPr>
      <p:guideLst>
        <p:guide orient="horz" pos="212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6312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540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16217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25622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458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26100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26100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57359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35450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6628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6628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8228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0293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1937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9020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08990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9020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90208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4823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1703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hyperlink" Target="index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02150" y="3851275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02150" y="87884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512239">
            <a:off x="1813987" y="4203556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20371609">
            <a:off x="1569215" y="403352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3761573">
            <a:off x="8496747" y="3872262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604504" y="2147667"/>
            <a:ext cx="3687215" cy="2719712"/>
            <a:chOff x="-1604504" y="2147667"/>
            <a:chExt cx="3687215" cy="2719712"/>
          </a:xfrm>
        </p:grpSpPr>
        <p:cxnSp>
          <p:nvCxnSpPr>
            <p:cNvPr id="34" name="直接连接符 33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等腰三角形 14"/>
          <p:cNvSpPr/>
          <p:nvPr/>
        </p:nvSpPr>
        <p:spPr>
          <a:xfrm rot="512239">
            <a:off x="8927879" y="1641715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371609">
            <a:off x="9579164" y="1909800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371609">
            <a:off x="2449368" y="130621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761573">
            <a:off x="1816136" y="91440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371609">
            <a:off x="9569873" y="1526255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311837" y="1544376"/>
            <a:ext cx="3230037" cy="3097813"/>
            <a:chOff x="10311837" y="1544376"/>
            <a:chExt cx="3230037" cy="3097813"/>
          </a:xfrm>
        </p:grpSpPr>
        <p:cxnSp>
          <p:nvCxnSpPr>
            <p:cNvPr id="42" name="直接连接符 41"/>
            <p:cNvCxnSpPr/>
            <p:nvPr/>
          </p:nvCxnSpPr>
          <p:spPr>
            <a:xfrm flipH="1">
              <a:off x="10311837" y="246243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0949586" y="1544376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等腰三角形 43"/>
          <p:cNvSpPr/>
          <p:nvPr/>
        </p:nvSpPr>
        <p:spPr>
          <a:xfrm rot="20371609">
            <a:off x="8890948" y="370964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03395" y="75184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03395" y="3724275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01135" y="2620645"/>
            <a:ext cx="3723640" cy="133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800985" y="2687320"/>
            <a:ext cx="64446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atin typeface="新宋体" panose="02010609030101010101" charset="-122"/>
                <a:ea typeface="新宋体" panose="02010609030101010101" charset="-122"/>
              </a:rPr>
              <a:t>小專發表</a:t>
            </a:r>
            <a:r>
              <a:rPr lang="en-US" altLang="zh-TW" sz="4800" b="1" dirty="0">
                <a:latin typeface="新宋体" panose="02010609030101010101" charset="-122"/>
                <a:ea typeface="新宋体" panose="02010609030101010101" charset="-122"/>
              </a:rPr>
              <a:t>(</a:t>
            </a:r>
            <a:r>
              <a:rPr lang="zh-TW" altLang="en-US" sz="4800" b="1" dirty="0">
                <a:latin typeface="新宋体" panose="02010609030101010101" charset="-122"/>
                <a:ea typeface="新宋体" panose="02010609030101010101" charset="-122"/>
              </a:rPr>
              <a:t>二</a:t>
            </a:r>
            <a:r>
              <a:rPr lang="en-US" altLang="zh-TW" sz="4800" b="1" dirty="0">
                <a:latin typeface="新宋体" panose="02010609030101010101" charset="-122"/>
                <a:ea typeface="新宋体" panose="02010609030101010101" charset="-122"/>
              </a:rPr>
              <a:t>)</a:t>
            </a:r>
            <a:endParaRPr lang="zh-CN" altLang="en-US" sz="4800" b="1" dirty="0"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46934" y="3717032"/>
            <a:ext cx="458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指導老師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許雅婷、錢達智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學員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張揚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27539" y="1812423"/>
            <a:ext cx="2402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>
                <a:solidFill>
                  <a:srgbClr val="C00000"/>
                </a:solidFill>
              </a:rPr>
              <a:t>Hololive</a:t>
            </a:r>
            <a:endParaRPr lang="en-US" altLang="zh-CN" sz="4800" dirty="0"/>
          </a:p>
        </p:txBody>
      </p:sp>
      <p:sp>
        <p:nvSpPr>
          <p:cNvPr id="17" name="矩形 16"/>
          <p:cNvSpPr/>
          <p:nvPr/>
        </p:nvSpPr>
        <p:spPr>
          <a:xfrm>
            <a:off x="5306060" y="4327525"/>
            <a:ext cx="1276985" cy="405765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457825" y="4364990"/>
            <a:ext cx="113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START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24" grpId="0" bldLvl="0" animBg="1"/>
      <p:bldP spid="25" grpId="0" bldLvl="0" animBg="1"/>
      <p:bldP spid="27" grpId="0" animBg="1"/>
      <p:bldP spid="15" grpId="0" bldLvl="0" animBg="1"/>
      <p:bldP spid="21" grpId="0" bldLvl="0" animBg="1"/>
      <p:bldP spid="22" grpId="0" bldLvl="0" animBg="1"/>
      <p:bldP spid="23" grpId="0" bldLvl="0" animBg="1"/>
      <p:bldP spid="26" grpId="0" bldLvl="0" animBg="1"/>
      <p:bldP spid="44" grpId="0" animBg="1"/>
      <p:bldP spid="5" grpId="0" animBg="1"/>
      <p:bldP spid="8" grpId="0" animBg="1"/>
      <p:bldP spid="7" grpId="0" animBg="1"/>
      <p:bldP spid="9" grpId="0"/>
      <p:bldP spid="10" grpId="0"/>
      <p:bldP spid="14" grpId="0"/>
      <p:bldP spid="17" grpId="0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2</a:t>
            </a:r>
            <a:r>
              <a:rPr lang="en-US" altLang="zh-CN" b="1" dirty="0"/>
              <a:t>  </a:t>
            </a:r>
            <a:r>
              <a:rPr lang="zh-TW" altLang="en-US" b="1" dirty="0"/>
              <a:t>註冊</a:t>
            </a:r>
            <a:endParaRPr lang="zh-CN" altLang="en-US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xmlns="" id="{289FBFD8-D676-4590-BFEA-B82AE7C90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6653" y="1346598"/>
            <a:ext cx="10730695" cy="517874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8665A21-1A33-4023-B2B3-9F83422D6EE5}"/>
              </a:ext>
            </a:extLst>
          </p:cNvPr>
          <p:cNvSpPr txBox="1"/>
          <p:nvPr/>
        </p:nvSpPr>
        <p:spPr>
          <a:xfrm>
            <a:off x="5015086" y="2636912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註冊</a:t>
            </a:r>
            <a:r>
              <a:rPr lang="zh-TW" altLang="en-US" sz="3600" dirty="0" smtClean="0">
                <a:solidFill>
                  <a:srgbClr val="FF0000"/>
                </a:solidFill>
              </a:rPr>
              <a:t>帳號</a:t>
            </a:r>
            <a:r>
              <a:rPr lang="en-US" altLang="zh-TW" sz="3600" dirty="0" smtClean="0">
                <a:solidFill>
                  <a:srgbClr val="FF0000"/>
                </a:solidFill>
              </a:rPr>
              <a:t>(</a:t>
            </a:r>
            <a:r>
              <a:rPr lang="zh-TW" altLang="en-US" sz="3600" dirty="0" smtClean="0">
                <a:solidFill>
                  <a:srgbClr val="FF0000"/>
                </a:solidFill>
              </a:rPr>
              <a:t>不可為空</a:t>
            </a:r>
            <a:r>
              <a:rPr lang="en-US" altLang="zh-TW" sz="3600" dirty="0" smtClean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xmlns="" id="{3E6E88C5-4A6C-4B9F-8425-F4496C1F0ECB}"/>
              </a:ext>
            </a:extLst>
          </p:cNvPr>
          <p:cNvCxnSpPr/>
          <p:nvPr/>
        </p:nvCxnSpPr>
        <p:spPr>
          <a:xfrm flipH="1">
            <a:off x="4295006" y="2996952"/>
            <a:ext cx="576064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FDA3623-FC0D-4538-AC27-939405F8177B}"/>
              </a:ext>
            </a:extLst>
          </p:cNvPr>
          <p:cNvSpPr txBox="1"/>
          <p:nvPr/>
        </p:nvSpPr>
        <p:spPr>
          <a:xfrm>
            <a:off x="5049645" y="3447486"/>
            <a:ext cx="478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註冊</a:t>
            </a:r>
            <a:r>
              <a:rPr lang="zh-TW" altLang="en-US" sz="3600" dirty="0" smtClean="0">
                <a:solidFill>
                  <a:srgbClr val="FF0000"/>
                </a:solidFill>
              </a:rPr>
              <a:t>密碼</a:t>
            </a:r>
            <a:r>
              <a:rPr lang="en-US" altLang="zh-TW" sz="3600" dirty="0" smtClean="0">
                <a:solidFill>
                  <a:srgbClr val="FF0000"/>
                </a:solidFill>
              </a:rPr>
              <a:t>(</a:t>
            </a:r>
            <a:r>
              <a:rPr lang="zh-TW" altLang="en-US" sz="3600" dirty="0" smtClean="0">
                <a:solidFill>
                  <a:srgbClr val="FF0000"/>
                </a:solidFill>
              </a:rPr>
              <a:t>不可為空</a:t>
            </a:r>
            <a:r>
              <a:rPr lang="en-US" altLang="zh-TW" sz="3600" dirty="0" smtClean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xmlns="" id="{97BB8D87-8A16-4B71-9421-E9D1A3C7CF9A}"/>
              </a:ext>
            </a:extLst>
          </p:cNvPr>
          <p:cNvCxnSpPr>
            <a:cxnSpLocks/>
          </p:cNvCxnSpPr>
          <p:nvPr/>
        </p:nvCxnSpPr>
        <p:spPr>
          <a:xfrm flipH="1">
            <a:off x="4295006" y="3789041"/>
            <a:ext cx="576064" cy="72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41C7864D-F204-4CDB-8798-37C15F0146D4}"/>
              </a:ext>
            </a:extLst>
          </p:cNvPr>
          <p:cNvSpPr txBox="1"/>
          <p:nvPr/>
        </p:nvSpPr>
        <p:spPr>
          <a:xfrm>
            <a:off x="5079543" y="4257962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你的</a:t>
            </a:r>
            <a:r>
              <a:rPr lang="zh-TW" altLang="en-US" sz="3600" dirty="0" smtClean="0">
                <a:solidFill>
                  <a:srgbClr val="FF0000"/>
                </a:solidFill>
              </a:rPr>
              <a:t>暱稱</a:t>
            </a:r>
            <a:r>
              <a:rPr lang="en-US" altLang="zh-TW" sz="3600" dirty="0" smtClean="0">
                <a:solidFill>
                  <a:srgbClr val="FF0000"/>
                </a:solidFill>
              </a:rPr>
              <a:t>(</a:t>
            </a:r>
            <a:r>
              <a:rPr lang="zh-TW" altLang="en-US" sz="3600" dirty="0" smtClean="0">
                <a:solidFill>
                  <a:srgbClr val="FF0000"/>
                </a:solidFill>
              </a:rPr>
              <a:t>不可為空</a:t>
            </a:r>
            <a:r>
              <a:rPr lang="en-US" altLang="zh-TW" sz="3600" dirty="0" smtClean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xmlns="" id="{19D6B736-39C4-4083-AF1D-BE7633A66FCA}"/>
              </a:ext>
            </a:extLst>
          </p:cNvPr>
          <p:cNvCxnSpPr/>
          <p:nvPr/>
        </p:nvCxnSpPr>
        <p:spPr>
          <a:xfrm flipH="1">
            <a:off x="4295006" y="4581128"/>
            <a:ext cx="576064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3F15CC93-F823-4D70-BB96-96E3150EB22B}"/>
              </a:ext>
            </a:extLst>
          </p:cNvPr>
          <p:cNvSpPr txBox="1"/>
          <p:nvPr/>
        </p:nvSpPr>
        <p:spPr>
          <a:xfrm>
            <a:off x="5323017" y="525652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跳回登入頁面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xmlns="" id="{AF66F1C0-AB5C-4D92-88BD-7ABB37D89919}"/>
              </a:ext>
            </a:extLst>
          </p:cNvPr>
          <p:cNvCxnSpPr/>
          <p:nvPr/>
        </p:nvCxnSpPr>
        <p:spPr>
          <a:xfrm flipH="1" flipV="1">
            <a:off x="4871070" y="5511402"/>
            <a:ext cx="360040" cy="149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9DB7CDC8-20BF-49E7-856D-ABA20CEFA392}"/>
              </a:ext>
            </a:extLst>
          </p:cNvPr>
          <p:cNvSpPr txBox="1"/>
          <p:nvPr/>
        </p:nvSpPr>
        <p:spPr>
          <a:xfrm>
            <a:off x="1126653" y="465313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完成註冊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xmlns="" id="{DE01F1D0-A774-4ED3-8BD6-E70D92717E3B}"/>
              </a:ext>
            </a:extLst>
          </p:cNvPr>
          <p:cNvCxnSpPr/>
          <p:nvPr/>
        </p:nvCxnSpPr>
        <p:spPr>
          <a:xfrm>
            <a:off x="2782838" y="5373216"/>
            <a:ext cx="792088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231110" y="40466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註冊介面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417776664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12239">
            <a:off x="8470207" y="178125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8987748" y="199428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006951" y="1019142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377390" y="650643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8980365" y="168950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964430" y="1125220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64430" y="-105791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765675" y="-118491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65675" y="998220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63415" y="683895"/>
            <a:ext cx="3723640" cy="77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68340" y="1816735"/>
            <a:ext cx="1276985" cy="405765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20105" y="1854200"/>
            <a:ext cx="113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18923" y="32882"/>
            <a:ext cx="14122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03</a:t>
            </a:r>
          </a:p>
        </p:txBody>
      </p:sp>
      <p:sp>
        <p:nvSpPr>
          <p:cNvPr id="9" name="TextBox 27"/>
          <p:cNvSpPr txBox="1"/>
          <p:nvPr/>
        </p:nvSpPr>
        <p:spPr>
          <a:xfrm>
            <a:off x="5994439" y="37547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/>
              <a:t>登入</a:t>
            </a:r>
            <a:endParaRPr lang="en-US" altLang="zh-TW" sz="3600" b="1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5266" y="354750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171066" y="415671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891570" y="354750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832159" y="459480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" grpId="0" animBg="1"/>
      <p:bldP spid="11" grpId="0" animBg="1"/>
      <p:bldP spid="5" grpId="0" animBg="1"/>
      <p:bldP spid="8" grpId="0" animBg="1"/>
      <p:bldP spid="7" grpId="0" animBg="1"/>
      <p:bldP spid="6" grpId="0" animBg="1"/>
      <p:bldP spid="18" grpId="0"/>
      <p:bldP spid="17" grpId="0"/>
      <p:bldP spid="17" grpId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A9349326-1406-49F3-AAF2-94D080A29D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6254" y="1412776"/>
            <a:ext cx="10317902" cy="5088225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3</a:t>
            </a:r>
            <a:r>
              <a:rPr lang="zh-TW" altLang="en-US" b="1" dirty="0">
                <a:solidFill>
                  <a:srgbClr val="C00000"/>
                </a:solidFill>
              </a:rPr>
              <a:t>   </a:t>
            </a:r>
            <a:r>
              <a:rPr lang="zh-TW" altLang="en-US" b="1" dirty="0"/>
              <a:t>登入</a:t>
            </a:r>
            <a:endParaRPr lang="en-US" altLang="zh-TW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8665A21-1A33-4023-B2B3-9F83422D6EE5}"/>
              </a:ext>
            </a:extLst>
          </p:cNvPr>
          <p:cNvSpPr txBox="1"/>
          <p:nvPr/>
        </p:nvSpPr>
        <p:spPr>
          <a:xfrm>
            <a:off x="4583038" y="2938886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登入</a:t>
            </a:r>
            <a:r>
              <a:rPr lang="zh-TW" altLang="en-US" sz="3600" dirty="0" smtClean="0">
                <a:solidFill>
                  <a:srgbClr val="FF0000"/>
                </a:solidFill>
              </a:rPr>
              <a:t>帳號</a:t>
            </a:r>
            <a:r>
              <a:rPr lang="en-US" altLang="zh-TW" sz="3600" dirty="0" smtClean="0">
                <a:solidFill>
                  <a:srgbClr val="FF0000"/>
                </a:solidFill>
              </a:rPr>
              <a:t>(</a:t>
            </a:r>
            <a:r>
              <a:rPr lang="zh-TW" altLang="en-US" sz="3600" dirty="0" smtClean="0">
                <a:solidFill>
                  <a:srgbClr val="FF0000"/>
                </a:solidFill>
              </a:rPr>
              <a:t>不可為空</a:t>
            </a:r>
            <a:r>
              <a:rPr lang="en-US" altLang="zh-TW" sz="3600" dirty="0" smtClean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xmlns="" id="{3E6E88C5-4A6C-4B9F-8425-F4496C1F0ECB}"/>
              </a:ext>
            </a:extLst>
          </p:cNvPr>
          <p:cNvCxnSpPr/>
          <p:nvPr/>
        </p:nvCxnSpPr>
        <p:spPr>
          <a:xfrm flipH="1">
            <a:off x="3862958" y="3356992"/>
            <a:ext cx="576064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FDA3623-FC0D-4538-AC27-939405F8177B}"/>
              </a:ext>
            </a:extLst>
          </p:cNvPr>
          <p:cNvSpPr txBox="1"/>
          <p:nvPr/>
        </p:nvSpPr>
        <p:spPr>
          <a:xfrm>
            <a:off x="4583038" y="3801241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登入</a:t>
            </a:r>
            <a:r>
              <a:rPr lang="zh-TW" altLang="en-US" sz="3600" dirty="0" smtClean="0">
                <a:solidFill>
                  <a:srgbClr val="FF0000"/>
                </a:solidFill>
              </a:rPr>
              <a:t>密碼</a:t>
            </a:r>
            <a:r>
              <a:rPr lang="en-US" altLang="zh-TW" sz="3600" dirty="0" smtClean="0">
                <a:solidFill>
                  <a:srgbClr val="FF0000"/>
                </a:solidFill>
              </a:rPr>
              <a:t>(</a:t>
            </a:r>
            <a:r>
              <a:rPr lang="zh-TW" altLang="en-US" sz="3600" dirty="0" smtClean="0">
                <a:solidFill>
                  <a:srgbClr val="FF0000"/>
                </a:solidFill>
              </a:rPr>
              <a:t>不可為空</a:t>
            </a:r>
            <a:r>
              <a:rPr lang="en-US" altLang="zh-TW" sz="3600" dirty="0" smtClean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xmlns="" id="{97BB8D87-8A16-4B71-9421-E9D1A3C7CF9A}"/>
              </a:ext>
            </a:extLst>
          </p:cNvPr>
          <p:cNvCxnSpPr>
            <a:cxnSpLocks/>
          </p:cNvCxnSpPr>
          <p:nvPr/>
        </p:nvCxnSpPr>
        <p:spPr>
          <a:xfrm flipH="1">
            <a:off x="3934966" y="4050991"/>
            <a:ext cx="576064" cy="72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3F15CC93-F823-4D70-BB96-96E3150EB22B}"/>
              </a:ext>
            </a:extLst>
          </p:cNvPr>
          <p:cNvSpPr txBox="1"/>
          <p:nvPr/>
        </p:nvSpPr>
        <p:spPr>
          <a:xfrm>
            <a:off x="4616064" y="491039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跳到註冊頁面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xmlns="" id="{AF66F1C0-AB5C-4D92-88BD-7ABB37D89919}"/>
              </a:ext>
            </a:extLst>
          </p:cNvPr>
          <p:cNvCxnSpPr/>
          <p:nvPr/>
        </p:nvCxnSpPr>
        <p:spPr>
          <a:xfrm flipH="1" flipV="1">
            <a:off x="4259002" y="5105926"/>
            <a:ext cx="360040" cy="149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9DB7CDC8-20BF-49E7-856D-ABA20CEFA392}"/>
              </a:ext>
            </a:extLst>
          </p:cNvPr>
          <p:cNvSpPr txBox="1"/>
          <p:nvPr/>
        </p:nvSpPr>
        <p:spPr>
          <a:xfrm>
            <a:off x="1054646" y="39942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完成登入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xmlns="" id="{DE01F1D0-A774-4ED3-8BD6-E70D92717E3B}"/>
              </a:ext>
            </a:extLst>
          </p:cNvPr>
          <p:cNvCxnSpPr>
            <a:cxnSpLocks/>
          </p:cNvCxnSpPr>
          <p:nvPr/>
        </p:nvCxnSpPr>
        <p:spPr>
          <a:xfrm>
            <a:off x="2566814" y="4725144"/>
            <a:ext cx="720080" cy="228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231110" y="4766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登入介面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90846799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12239">
            <a:off x="8470207" y="178125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8987748" y="199428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006951" y="1019142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377390" y="650643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8980365" y="168950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964430" y="1125220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64430" y="-105791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765675" y="-118491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65675" y="998220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63415" y="683895"/>
            <a:ext cx="3723640" cy="77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68340" y="1816735"/>
            <a:ext cx="1276985" cy="405765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20105" y="1854200"/>
            <a:ext cx="113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18923" y="32882"/>
            <a:ext cx="14122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04</a:t>
            </a:r>
          </a:p>
        </p:txBody>
      </p:sp>
      <p:sp>
        <p:nvSpPr>
          <p:cNvPr id="9" name="TextBox 27"/>
          <p:cNvSpPr txBox="1"/>
          <p:nvPr/>
        </p:nvSpPr>
        <p:spPr>
          <a:xfrm>
            <a:off x="4727054" y="3861048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spc="300" dirty="0" smtClean="0">
                <a:latin typeface="+mn-ea"/>
              </a:rPr>
              <a:t>新增主題、留言</a:t>
            </a:r>
            <a:endParaRPr lang="zh-CN" altLang="en-US" sz="3600" b="1" spc="300" dirty="0">
              <a:latin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5266" y="354750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171066" y="415671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891570" y="354750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832159" y="459480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xmlns="" id="{B8C24E69-5C90-4A00-92A6-153A0865F4CB}"/>
              </a:ext>
            </a:extLst>
          </p:cNvPr>
          <p:cNvCxnSpPr/>
          <p:nvPr/>
        </p:nvCxnSpPr>
        <p:spPr>
          <a:xfrm flipH="1">
            <a:off x="8831510" y="2276872"/>
            <a:ext cx="648072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" grpId="0" animBg="1"/>
      <p:bldP spid="11" grpId="0" animBg="1"/>
      <p:bldP spid="5" grpId="0" animBg="1"/>
      <p:bldP spid="8" grpId="0" animBg="1"/>
      <p:bldP spid="7" grpId="0" animBg="1"/>
      <p:bldP spid="6" grpId="0" animBg="1"/>
      <p:bldP spid="18" grpId="0"/>
      <p:bldP spid="17" grpId="0"/>
      <p:bldP spid="17" grpId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 descr="新增主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4726" y="1268760"/>
            <a:ext cx="9729080" cy="5472608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4</a:t>
            </a:r>
            <a:r>
              <a:rPr lang="zh-TW" altLang="en-US" b="1" dirty="0" smtClean="0">
                <a:solidFill>
                  <a:srgbClr val="C00000"/>
                </a:solidFill>
              </a:rPr>
              <a:t>   </a:t>
            </a:r>
            <a:r>
              <a:rPr lang="zh-TW" altLang="en-US" b="1" dirty="0" smtClean="0"/>
              <a:t>新增主題、留言</a:t>
            </a:r>
            <a:endParaRPr lang="en-US" altLang="zh-TW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8665A21-1A33-4023-B2B3-9F83422D6EE5}"/>
              </a:ext>
            </a:extLst>
          </p:cNvPr>
          <p:cNvSpPr txBox="1"/>
          <p:nvPr/>
        </p:nvSpPr>
        <p:spPr>
          <a:xfrm>
            <a:off x="5231110" y="242088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輸入主題標題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xmlns="" id="{3E6E88C5-4A6C-4B9F-8425-F4496C1F0ECB}"/>
              </a:ext>
            </a:extLst>
          </p:cNvPr>
          <p:cNvCxnSpPr/>
          <p:nvPr/>
        </p:nvCxnSpPr>
        <p:spPr>
          <a:xfrm flipH="1">
            <a:off x="4655046" y="2924944"/>
            <a:ext cx="576064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FDA3623-FC0D-4538-AC27-939405F8177B}"/>
              </a:ext>
            </a:extLst>
          </p:cNvPr>
          <p:cNvSpPr txBox="1"/>
          <p:nvPr/>
        </p:nvSpPr>
        <p:spPr>
          <a:xfrm>
            <a:off x="5951190" y="4509120"/>
            <a:ext cx="322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輸入主題內容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xmlns="" id="{97BB8D87-8A16-4B71-9421-E9D1A3C7CF9A}"/>
              </a:ext>
            </a:extLst>
          </p:cNvPr>
          <p:cNvCxnSpPr>
            <a:cxnSpLocks/>
          </p:cNvCxnSpPr>
          <p:nvPr/>
        </p:nvCxnSpPr>
        <p:spPr>
          <a:xfrm flipH="1">
            <a:off x="5375126" y="5013176"/>
            <a:ext cx="576064" cy="72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3F15CC93-F823-4D70-BB96-96E3150EB22B}"/>
              </a:ext>
            </a:extLst>
          </p:cNvPr>
          <p:cNvSpPr txBox="1"/>
          <p:nvPr/>
        </p:nvSpPr>
        <p:spPr>
          <a:xfrm>
            <a:off x="5807174" y="609329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清空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xmlns="" id="{AF66F1C0-AB5C-4D92-88BD-7ABB37D89919}"/>
              </a:ext>
            </a:extLst>
          </p:cNvPr>
          <p:cNvCxnSpPr/>
          <p:nvPr/>
        </p:nvCxnSpPr>
        <p:spPr>
          <a:xfrm flipH="1">
            <a:off x="5231110" y="6381328"/>
            <a:ext cx="576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9DB7CDC8-20BF-49E7-856D-ABA20CEFA392}"/>
              </a:ext>
            </a:extLst>
          </p:cNvPr>
          <p:cNvSpPr txBox="1"/>
          <p:nvPr/>
        </p:nvSpPr>
        <p:spPr>
          <a:xfrm>
            <a:off x="1558702" y="537321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完成新增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xmlns="" id="{DE01F1D0-A774-4ED3-8BD6-E70D92717E3B}"/>
              </a:ext>
            </a:extLst>
          </p:cNvPr>
          <p:cNvCxnSpPr>
            <a:cxnSpLocks/>
          </p:cNvCxnSpPr>
          <p:nvPr/>
        </p:nvCxnSpPr>
        <p:spPr>
          <a:xfrm>
            <a:off x="2998862" y="6021288"/>
            <a:ext cx="720080" cy="228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087094" y="33569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輸入暱稱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30" name="直線單箭頭接點 29"/>
          <p:cNvCxnSpPr>
            <a:stCxn id="26" idx="1"/>
          </p:cNvCxnSpPr>
          <p:nvPr/>
        </p:nvCxnSpPr>
        <p:spPr>
          <a:xfrm flipH="1">
            <a:off x="4439022" y="3680158"/>
            <a:ext cx="648072" cy="2528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159102" y="40466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新增主題</a:t>
            </a:r>
            <a:endParaRPr lang="zh-TW" altLang="en-US" sz="36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8759502" y="2204864"/>
            <a:ext cx="30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回留言主題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 flipV="1">
            <a:off x="9695606" y="1988840"/>
            <a:ext cx="72008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6834607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新增留言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6734" y="1340768"/>
            <a:ext cx="9289032" cy="522508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4</a:t>
            </a:r>
            <a:r>
              <a:rPr lang="zh-TW" altLang="en-US" b="1" dirty="0" smtClean="0">
                <a:solidFill>
                  <a:srgbClr val="C00000"/>
                </a:solidFill>
              </a:rPr>
              <a:t>   </a:t>
            </a:r>
            <a:r>
              <a:rPr lang="zh-TW" altLang="en-US" b="1" dirty="0" smtClean="0"/>
              <a:t>新增主題、留言</a:t>
            </a:r>
            <a:endParaRPr lang="en-US" altLang="zh-TW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FDA3623-FC0D-4538-AC27-939405F8177B}"/>
              </a:ext>
            </a:extLst>
          </p:cNvPr>
          <p:cNvSpPr txBox="1"/>
          <p:nvPr/>
        </p:nvSpPr>
        <p:spPr>
          <a:xfrm>
            <a:off x="5375126" y="4149080"/>
            <a:ext cx="322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輸入留言內容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xmlns="" id="{97BB8D87-8A16-4B71-9421-E9D1A3C7CF9A}"/>
              </a:ext>
            </a:extLst>
          </p:cNvPr>
          <p:cNvCxnSpPr>
            <a:cxnSpLocks/>
          </p:cNvCxnSpPr>
          <p:nvPr/>
        </p:nvCxnSpPr>
        <p:spPr>
          <a:xfrm flipH="1">
            <a:off x="4655046" y="4581128"/>
            <a:ext cx="576064" cy="72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3F15CC93-F823-4D70-BB96-96E3150EB22B}"/>
              </a:ext>
            </a:extLst>
          </p:cNvPr>
          <p:cNvSpPr txBox="1"/>
          <p:nvPr/>
        </p:nvSpPr>
        <p:spPr>
          <a:xfrm>
            <a:off x="5807174" y="55892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清空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xmlns="" id="{AF66F1C0-AB5C-4D92-88BD-7ABB37D89919}"/>
              </a:ext>
            </a:extLst>
          </p:cNvPr>
          <p:cNvCxnSpPr/>
          <p:nvPr/>
        </p:nvCxnSpPr>
        <p:spPr>
          <a:xfrm flipH="1">
            <a:off x="5159102" y="5877272"/>
            <a:ext cx="576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9DB7CDC8-20BF-49E7-856D-ABA20CEFA392}"/>
              </a:ext>
            </a:extLst>
          </p:cNvPr>
          <p:cNvSpPr txBox="1"/>
          <p:nvPr/>
        </p:nvSpPr>
        <p:spPr>
          <a:xfrm>
            <a:off x="1558702" y="494116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完成新增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xmlns="" id="{DE01F1D0-A774-4ED3-8BD6-E70D92717E3B}"/>
              </a:ext>
            </a:extLst>
          </p:cNvPr>
          <p:cNvCxnSpPr>
            <a:cxnSpLocks/>
          </p:cNvCxnSpPr>
          <p:nvPr/>
        </p:nvCxnSpPr>
        <p:spPr>
          <a:xfrm>
            <a:off x="3070870" y="5661248"/>
            <a:ext cx="720080" cy="228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231110" y="299695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輸入暱稱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30" name="直線單箭頭接點 29"/>
          <p:cNvCxnSpPr>
            <a:stCxn id="26" idx="1"/>
          </p:cNvCxnSpPr>
          <p:nvPr/>
        </p:nvCxnSpPr>
        <p:spPr>
          <a:xfrm flipH="1">
            <a:off x="4583038" y="3320118"/>
            <a:ext cx="648072" cy="2528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159102" y="40466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新增留言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568346075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12239">
            <a:off x="8470207" y="178125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8987748" y="199428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006951" y="1019142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377390" y="650643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8980365" y="168950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964430" y="1125220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64430" y="-105791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765675" y="-118491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65675" y="998220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63415" y="683895"/>
            <a:ext cx="3723640" cy="77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68340" y="1816735"/>
            <a:ext cx="1276985" cy="405765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20105" y="1854200"/>
            <a:ext cx="113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18923" y="32882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0</a:t>
            </a:r>
            <a:r>
              <a:rPr lang="en-US" altLang="zh-TW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5</a:t>
            </a:r>
            <a:endParaRPr lang="en-US" altLang="zh-CN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9" name="TextBox 27"/>
          <p:cNvSpPr txBox="1"/>
          <p:nvPr/>
        </p:nvSpPr>
        <p:spPr>
          <a:xfrm>
            <a:off x="5378472" y="3874358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spc="300" dirty="0" smtClean="0">
                <a:latin typeface="+mn-ea"/>
              </a:rPr>
              <a:t>編輯主題、留言</a:t>
            </a:r>
            <a:endParaRPr lang="zh-CN" altLang="en-US" sz="3600" b="1" spc="300" dirty="0">
              <a:latin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5266" y="354750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171066" y="415671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891570" y="354750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832159" y="459480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8253708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" grpId="0" animBg="1"/>
      <p:bldP spid="11" grpId="0" animBg="1"/>
      <p:bldP spid="5" grpId="0" animBg="1"/>
      <p:bldP spid="8" grpId="0" animBg="1"/>
      <p:bldP spid="7" grpId="0" animBg="1"/>
      <p:bldP spid="6" grpId="0" animBg="1"/>
      <p:bldP spid="18" grpId="0"/>
      <p:bldP spid="17" grpId="0"/>
      <p:bldP spid="17" grpId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編輯留言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6694" y="1124744"/>
            <a:ext cx="9695607" cy="5453779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5</a:t>
            </a:r>
            <a:r>
              <a:rPr lang="zh-TW" altLang="en-US" b="1" dirty="0">
                <a:solidFill>
                  <a:srgbClr val="C00000"/>
                </a:solidFill>
              </a:rPr>
              <a:t>   </a:t>
            </a:r>
            <a:r>
              <a:rPr lang="zh-TW" altLang="en-US" b="1" dirty="0" smtClean="0"/>
              <a:t>編輯主題、留言</a:t>
            </a:r>
            <a:endParaRPr lang="en-US" altLang="zh-TW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8665A21-1A33-4023-B2B3-9F83422D6EE5}"/>
              </a:ext>
            </a:extLst>
          </p:cNvPr>
          <p:cNvSpPr txBox="1"/>
          <p:nvPr/>
        </p:nvSpPr>
        <p:spPr>
          <a:xfrm>
            <a:off x="6023198" y="350100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編輯主題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FDA3623-FC0D-4538-AC27-939405F8177B}"/>
              </a:ext>
            </a:extLst>
          </p:cNvPr>
          <p:cNvSpPr txBox="1"/>
          <p:nvPr/>
        </p:nvSpPr>
        <p:spPr>
          <a:xfrm>
            <a:off x="9191550" y="3861048"/>
            <a:ext cx="322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刪除主題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xmlns="" id="{DE01F1D0-A774-4ED3-8BD6-E70D92717E3B}"/>
              </a:ext>
            </a:extLst>
          </p:cNvPr>
          <p:cNvCxnSpPr>
            <a:cxnSpLocks/>
          </p:cNvCxnSpPr>
          <p:nvPr/>
        </p:nvCxnSpPr>
        <p:spPr>
          <a:xfrm>
            <a:off x="2536011" y="5399732"/>
            <a:ext cx="720080" cy="228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xmlns="" id="{11700ACD-8C6A-4F70-BB77-83487F8862F6}"/>
              </a:ext>
            </a:extLst>
          </p:cNvPr>
          <p:cNvCxnSpPr>
            <a:cxnSpLocks/>
          </p:cNvCxnSpPr>
          <p:nvPr/>
        </p:nvCxnSpPr>
        <p:spPr>
          <a:xfrm flipV="1">
            <a:off x="8111430" y="3429000"/>
            <a:ext cx="522952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xmlns="" id="{8872FB3B-0374-42EF-A518-46919AFE00E4}"/>
              </a:ext>
            </a:extLst>
          </p:cNvPr>
          <p:cNvCxnSpPr/>
          <p:nvPr/>
        </p:nvCxnSpPr>
        <p:spPr>
          <a:xfrm flipH="1" flipV="1">
            <a:off x="9623598" y="3573016"/>
            <a:ext cx="499527" cy="251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159102" y="2606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編輯主題</a:t>
            </a:r>
            <a:endParaRPr lang="zh-TW" altLang="en-US" sz="3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350790" y="198884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超可愛頭像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8" name="直線單箭頭接點 17"/>
          <p:cNvCxnSpPr>
            <a:stCxn id="15" idx="2"/>
          </p:cNvCxnSpPr>
          <p:nvPr/>
        </p:nvCxnSpPr>
        <p:spPr>
          <a:xfrm flipH="1">
            <a:off x="3430910" y="2635171"/>
            <a:ext cx="166375" cy="5057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0590260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編輯留言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686" y="1196752"/>
            <a:ext cx="9767615" cy="5494283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5</a:t>
            </a:r>
            <a:r>
              <a:rPr lang="zh-TW" altLang="en-US" b="1" dirty="0">
                <a:solidFill>
                  <a:srgbClr val="C00000"/>
                </a:solidFill>
              </a:rPr>
              <a:t>   </a:t>
            </a:r>
            <a:r>
              <a:rPr lang="zh-TW" altLang="en-US" b="1" dirty="0" smtClean="0"/>
              <a:t>編輯主題、留言</a:t>
            </a:r>
            <a:endParaRPr lang="en-US" altLang="zh-TW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8665A21-1A33-4023-B2B3-9F83422D6EE5}"/>
              </a:ext>
            </a:extLst>
          </p:cNvPr>
          <p:cNvSpPr txBox="1"/>
          <p:nvPr/>
        </p:nvSpPr>
        <p:spPr>
          <a:xfrm>
            <a:off x="5231110" y="206084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重新輸入標題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FDA3623-FC0D-4538-AC27-939405F8177B}"/>
              </a:ext>
            </a:extLst>
          </p:cNvPr>
          <p:cNvSpPr txBox="1"/>
          <p:nvPr/>
        </p:nvSpPr>
        <p:spPr>
          <a:xfrm>
            <a:off x="4943078" y="4221088"/>
            <a:ext cx="322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重新輸入內容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xmlns="" id="{F039E441-6CB7-48E5-B965-F678FD3E0A73}"/>
              </a:ext>
            </a:extLst>
          </p:cNvPr>
          <p:cNvCxnSpPr>
            <a:cxnSpLocks/>
          </p:cNvCxnSpPr>
          <p:nvPr/>
        </p:nvCxnSpPr>
        <p:spPr>
          <a:xfrm flipH="1">
            <a:off x="4655046" y="2636912"/>
            <a:ext cx="534542" cy="348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xmlns="" id="{DCF777E8-CEB4-4C89-91A9-3D84D277D08A}"/>
              </a:ext>
            </a:extLst>
          </p:cNvPr>
          <p:cNvCxnSpPr/>
          <p:nvPr/>
        </p:nvCxnSpPr>
        <p:spPr>
          <a:xfrm flipH="1">
            <a:off x="4583038" y="4581128"/>
            <a:ext cx="432048" cy="460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DC365C2D-DF7C-45E0-8514-162771A99D06}"/>
              </a:ext>
            </a:extLst>
          </p:cNvPr>
          <p:cNvSpPr txBox="1"/>
          <p:nvPr/>
        </p:nvSpPr>
        <p:spPr>
          <a:xfrm>
            <a:off x="8615486" y="220486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回</a:t>
            </a:r>
            <a:r>
              <a:rPr lang="zh-TW" altLang="en-US" sz="3600" dirty="0" smtClean="0">
                <a:solidFill>
                  <a:srgbClr val="FF0000"/>
                </a:solidFill>
              </a:rPr>
              <a:t>留言主題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xmlns="" id="{5633B1C5-A5D5-4A8B-B9BB-D391B952E84C}"/>
              </a:ext>
            </a:extLst>
          </p:cNvPr>
          <p:cNvCxnSpPr>
            <a:cxnSpLocks/>
          </p:cNvCxnSpPr>
          <p:nvPr/>
        </p:nvCxnSpPr>
        <p:spPr>
          <a:xfrm flipV="1">
            <a:off x="9479582" y="1916832"/>
            <a:ext cx="0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F5688B42-4163-44AF-9670-035A989B4622}"/>
              </a:ext>
            </a:extLst>
          </p:cNvPr>
          <p:cNvSpPr txBox="1"/>
          <p:nvPr/>
        </p:nvSpPr>
        <p:spPr>
          <a:xfrm>
            <a:off x="1486694" y="530120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完成編輯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xmlns="" id="{332F44B9-0C50-4392-AF9E-75EF7B91E088}"/>
              </a:ext>
            </a:extLst>
          </p:cNvPr>
          <p:cNvCxnSpPr/>
          <p:nvPr/>
        </p:nvCxnSpPr>
        <p:spPr>
          <a:xfrm>
            <a:off x="2710830" y="6021288"/>
            <a:ext cx="792088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551D87EC-A346-40EA-B35B-2155ED4BE0CE}"/>
              </a:ext>
            </a:extLst>
          </p:cNvPr>
          <p:cNvSpPr txBox="1"/>
          <p:nvPr/>
        </p:nvSpPr>
        <p:spPr>
          <a:xfrm>
            <a:off x="5231110" y="594928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清空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xmlns="" id="{7A776503-3A15-4A98-834D-85F7FD9B5145}"/>
              </a:ext>
            </a:extLst>
          </p:cNvPr>
          <p:cNvCxnSpPr/>
          <p:nvPr/>
        </p:nvCxnSpPr>
        <p:spPr>
          <a:xfrm flipH="1">
            <a:off x="4799062" y="6309320"/>
            <a:ext cx="360040" cy="72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159102" y="40466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編輯主題</a:t>
            </a:r>
            <a:endParaRPr lang="zh-TW" altLang="en-US" sz="36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231110" y="314096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重新輸入暱稱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xmlns="" id="{F039E441-6CB7-48E5-B965-F678FD3E0A73}"/>
              </a:ext>
            </a:extLst>
          </p:cNvPr>
          <p:cNvCxnSpPr>
            <a:cxnSpLocks/>
          </p:cNvCxnSpPr>
          <p:nvPr/>
        </p:nvCxnSpPr>
        <p:spPr>
          <a:xfrm flipH="1">
            <a:off x="4727054" y="3645024"/>
            <a:ext cx="534542" cy="348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4616480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 descr="刪除留言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686" y="1124744"/>
            <a:ext cx="9808413" cy="5517232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5</a:t>
            </a:r>
            <a:r>
              <a:rPr lang="zh-TW" altLang="en-US" b="1" dirty="0">
                <a:solidFill>
                  <a:srgbClr val="C00000"/>
                </a:solidFill>
              </a:rPr>
              <a:t>   </a:t>
            </a:r>
            <a:r>
              <a:rPr lang="zh-TW" altLang="en-US" b="1" dirty="0" smtClean="0"/>
              <a:t>編輯主題、留言</a:t>
            </a:r>
            <a:endParaRPr lang="en-US" altLang="zh-TW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DC365C2D-DF7C-45E0-8514-162771A99D06}"/>
              </a:ext>
            </a:extLst>
          </p:cNvPr>
          <p:cNvSpPr txBox="1"/>
          <p:nvPr/>
        </p:nvSpPr>
        <p:spPr>
          <a:xfrm>
            <a:off x="8255446" y="220486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刪除留言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xmlns="" id="{5633B1C5-A5D5-4A8B-B9BB-D391B952E84C}"/>
              </a:ext>
            </a:extLst>
          </p:cNvPr>
          <p:cNvCxnSpPr>
            <a:cxnSpLocks/>
          </p:cNvCxnSpPr>
          <p:nvPr/>
        </p:nvCxnSpPr>
        <p:spPr>
          <a:xfrm flipV="1">
            <a:off x="9335566" y="1916832"/>
            <a:ext cx="0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F5688B42-4163-44AF-9670-035A989B4622}"/>
              </a:ext>
            </a:extLst>
          </p:cNvPr>
          <p:cNvSpPr txBox="1"/>
          <p:nvPr/>
        </p:nvSpPr>
        <p:spPr>
          <a:xfrm>
            <a:off x="4871070" y="191683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超可愛頭像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xmlns="" id="{332F44B9-0C50-4392-AF9E-75EF7B91E088}"/>
              </a:ext>
            </a:extLst>
          </p:cNvPr>
          <p:cNvCxnSpPr/>
          <p:nvPr/>
        </p:nvCxnSpPr>
        <p:spPr>
          <a:xfrm>
            <a:off x="2710830" y="6021288"/>
            <a:ext cx="792088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159102" y="40466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刪除留言</a:t>
            </a:r>
            <a:endParaRPr lang="zh-TW" altLang="en-US" sz="3600" dirty="0"/>
          </a:p>
        </p:txBody>
      </p:sp>
      <p:cxnSp>
        <p:nvCxnSpPr>
          <p:cNvPr id="30" name="直線單箭頭接點 29"/>
          <p:cNvCxnSpPr>
            <a:stCxn id="24" idx="1"/>
          </p:cNvCxnSpPr>
          <p:nvPr/>
        </p:nvCxnSpPr>
        <p:spPr>
          <a:xfrm flipH="1" flipV="1">
            <a:off x="4006974" y="2060848"/>
            <a:ext cx="864096" cy="1791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4616480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uper cha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4686" y="1124744"/>
            <a:ext cx="9737341" cy="547260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015086" y="188640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err="1" smtClean="0"/>
              <a:t>ChatRoom</a:t>
            </a:r>
            <a:endParaRPr lang="zh-TW" altLang="en-US" sz="3600" dirty="0"/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3574926" y="278938"/>
            <a:ext cx="475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/>
              <a:t>成果發表    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457522" y="4149080"/>
            <a:ext cx="13105456" cy="288032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5792" y="514563"/>
            <a:ext cx="7489451" cy="58288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57512" y="5641788"/>
            <a:ext cx="6696744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小的不才，請各位多多指教。</a:t>
            </a:r>
            <a:r>
              <a:rPr lang="en-US" altLang="zh-TW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m(</a:t>
            </a:r>
            <a:r>
              <a:rPr lang="zh-TW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＿＿</a:t>
            </a:r>
            <a:r>
              <a:rPr lang="en-US" altLang="zh-TW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)m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pic>
        <p:nvPicPr>
          <p:cNvPr id="9" name="圖片 8" descr="一張含有 文字, 室內, 數個 的圖片&#10;&#10;自動產生的描述">
            <a:hlinkClick r:id="rId4" action="ppaction://hlinkfile"/>
            <a:extLst>
              <a:ext uri="{FF2B5EF4-FFF2-40B4-BE49-F238E27FC236}">
                <a16:creationId xmlns:a16="http://schemas.microsoft.com/office/drawing/2014/main" xmlns="" id="{362EB825-EFE2-492B-B53B-4FA508BE5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2918" y="1566409"/>
            <a:ext cx="5040560" cy="3212976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45210" y="1749258"/>
            <a:ext cx="1105802" cy="815646"/>
            <a:chOff x="-1604504" y="2147667"/>
            <a:chExt cx="3687215" cy="2719712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 flipH="1" flipV="1">
            <a:off x="1270670" y="4341546"/>
            <a:ext cx="1105802" cy="815646"/>
            <a:chOff x="-1604504" y="2147667"/>
            <a:chExt cx="3687215" cy="271971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696533" y="871878"/>
            <a:ext cx="4896544" cy="743971"/>
            <a:chOff x="4727054" y="1768670"/>
            <a:chExt cx="4896544" cy="743971"/>
          </a:xfrm>
        </p:grpSpPr>
        <p:sp>
          <p:nvSpPr>
            <p:cNvPr id="13" name="TextBox 12"/>
            <p:cNvSpPr txBox="1"/>
            <p:nvPr/>
          </p:nvSpPr>
          <p:spPr>
            <a:xfrm>
              <a:off x="4822629" y="1828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12" name="左中括号 11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左中括号 1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375126" y="177281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/>
                <a:t>留言板</a:t>
              </a:r>
              <a:endParaRPr lang="zh-CN" alt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47134" y="2204864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留言板展示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96533" y="2088442"/>
            <a:ext cx="4896544" cy="739825"/>
            <a:chOff x="4727054" y="3140968"/>
            <a:chExt cx="4896544" cy="739825"/>
          </a:xfrm>
        </p:grpSpPr>
        <p:sp>
          <p:nvSpPr>
            <p:cNvPr id="21" name="TextBox 20"/>
            <p:cNvSpPr txBox="1"/>
            <p:nvPr/>
          </p:nvSpPr>
          <p:spPr>
            <a:xfrm>
              <a:off x="4822629" y="320069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727054" y="3140968"/>
              <a:ext cx="504056" cy="488790"/>
              <a:chOff x="4727054" y="1768670"/>
              <a:chExt cx="504056" cy="488790"/>
            </a:xfrm>
          </p:grpSpPr>
          <p:sp>
            <p:nvSpPr>
              <p:cNvPr id="23" name="左中括号 22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左中括号 2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375126" y="31451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/>
                <a:t>註冊</a:t>
              </a:r>
              <a:endParaRPr lang="zh-CN" alt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47134" y="3573016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註冊頁</a:t>
              </a: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面展示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696212" y="3213736"/>
            <a:ext cx="4896544" cy="763135"/>
            <a:chOff x="4727054" y="4413802"/>
            <a:chExt cx="4896544" cy="763135"/>
          </a:xfrm>
        </p:grpSpPr>
        <p:sp>
          <p:nvSpPr>
            <p:cNvPr id="27" name="TextBox 26"/>
            <p:cNvSpPr txBox="1"/>
            <p:nvPr/>
          </p:nvSpPr>
          <p:spPr>
            <a:xfrm>
              <a:off x="4822629" y="44735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29" name="左中括号 28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左中括号 29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375126" y="441794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/>
                <a:t>登入</a:t>
              </a:r>
              <a:endParaRPr lang="zh-CN" alt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47134" y="4869160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登入頁面展示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 flipH="1">
            <a:off x="8857297" y="511838"/>
            <a:ext cx="777432" cy="6537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9592756" y="2041606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0631710" y="5314403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9593077" y="3537213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96212" y="4360967"/>
            <a:ext cx="4896544" cy="763135"/>
            <a:chOff x="4727054" y="4413802"/>
            <a:chExt cx="4896544" cy="763135"/>
          </a:xfrm>
        </p:grpSpPr>
        <p:sp>
          <p:nvSpPr>
            <p:cNvPr id="41" name="TextBox 26"/>
            <p:cNvSpPr txBox="1"/>
            <p:nvPr/>
          </p:nvSpPr>
          <p:spPr>
            <a:xfrm>
              <a:off x="4822629" y="44735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45" name="左中括号 44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左中括号 45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TextBox 30"/>
            <p:cNvSpPr txBox="1"/>
            <p:nvPr/>
          </p:nvSpPr>
          <p:spPr>
            <a:xfrm>
              <a:off x="5375126" y="441794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/>
                <a:t>新增主題、留言</a:t>
              </a:r>
              <a:endParaRPr lang="zh-CN" altLang="en-US" b="1" dirty="0"/>
            </a:p>
          </p:txBody>
        </p:sp>
        <p:sp>
          <p:nvSpPr>
            <p:cNvPr id="44" name="TextBox 31"/>
            <p:cNvSpPr txBox="1"/>
            <p:nvPr/>
          </p:nvSpPr>
          <p:spPr>
            <a:xfrm>
              <a:off x="5447134" y="4869160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新增留言頁面展示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60780" y="2637155"/>
            <a:ext cx="1474470" cy="146939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33930" y="2277110"/>
            <a:ext cx="666750" cy="601345"/>
          </a:xfrm>
          <a:prstGeom prst="rect">
            <a:avLst/>
          </a:prstGeom>
          <a:solidFill>
            <a:srgbClr val="D996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875790" y="2938145"/>
            <a:ext cx="1526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CONTENTS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742565" y="3264535"/>
            <a:ext cx="1070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软雅黑" panose="020B0503020204020204" charset="-122"/>
                <a:ea typeface="微软雅黑" panose="020B0503020204020204" charset="-122"/>
              </a:rPr>
              <a:t>目錄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7" name="组合 37">
            <a:extLst>
              <a:ext uri="{FF2B5EF4-FFF2-40B4-BE49-F238E27FC236}">
                <a16:creationId xmlns:a16="http://schemas.microsoft.com/office/drawing/2014/main" xmlns="" id="{49EEAA1A-6937-4395-9725-C308005880CC}"/>
              </a:ext>
            </a:extLst>
          </p:cNvPr>
          <p:cNvGrpSpPr/>
          <p:nvPr/>
        </p:nvGrpSpPr>
        <p:grpSpPr>
          <a:xfrm>
            <a:off x="4696212" y="5588635"/>
            <a:ext cx="4896544" cy="763135"/>
            <a:chOff x="4727054" y="4413802"/>
            <a:chExt cx="4896544" cy="763135"/>
          </a:xfrm>
        </p:grpSpPr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xmlns="" id="{E3CFF4EA-4A0E-48EB-B984-273CBABEA4DA}"/>
                </a:ext>
              </a:extLst>
            </p:cNvPr>
            <p:cNvSpPr txBox="1"/>
            <p:nvPr/>
          </p:nvSpPr>
          <p:spPr>
            <a:xfrm>
              <a:off x="4822629" y="44735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CN" altLang="en-US" dirty="0"/>
            </a:p>
          </p:txBody>
        </p:sp>
        <p:grpSp>
          <p:nvGrpSpPr>
            <p:cNvPr id="49" name="组合 41">
              <a:extLst>
                <a:ext uri="{FF2B5EF4-FFF2-40B4-BE49-F238E27FC236}">
                  <a16:creationId xmlns:a16="http://schemas.microsoft.com/office/drawing/2014/main" xmlns="" id="{6A408EDC-038E-49FF-B1FA-717D1EDFCA79}"/>
                </a:ext>
              </a:extLst>
            </p:cNvPr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52" name="左中括号 44">
                <a:extLst>
                  <a:ext uri="{FF2B5EF4-FFF2-40B4-BE49-F238E27FC236}">
                    <a16:creationId xmlns:a16="http://schemas.microsoft.com/office/drawing/2014/main" xmlns="" id="{BFCE0942-1937-4CD8-8DC1-917D48239A71}"/>
                  </a:ext>
                </a:extLst>
              </p:cNvPr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左中括号 45">
                <a:extLst>
                  <a:ext uri="{FF2B5EF4-FFF2-40B4-BE49-F238E27FC236}">
                    <a16:creationId xmlns:a16="http://schemas.microsoft.com/office/drawing/2014/main" xmlns="" id="{083DA0EA-CC10-4893-9A9B-FF59CB2FA1FC}"/>
                  </a:ext>
                </a:extLst>
              </p:cNvPr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xmlns="" id="{09EA0D8A-6968-43AA-AFEC-11B7A41C4D8A}"/>
                </a:ext>
              </a:extLst>
            </p:cNvPr>
            <p:cNvSpPr txBox="1"/>
            <p:nvPr/>
          </p:nvSpPr>
          <p:spPr>
            <a:xfrm>
              <a:off x="5375126" y="441794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/>
                <a:t>編輯主題、留言</a:t>
              </a:r>
              <a:endParaRPr lang="zh-CN" altLang="en-US" b="1" dirty="0"/>
            </a:p>
          </p:txBody>
        </p:sp>
        <p:sp>
          <p:nvSpPr>
            <p:cNvPr id="51" name="TextBox 31">
              <a:extLst>
                <a:ext uri="{FF2B5EF4-FFF2-40B4-BE49-F238E27FC236}">
                  <a16:creationId xmlns:a16="http://schemas.microsoft.com/office/drawing/2014/main" xmlns="" id="{6A0E5184-73E3-4E6C-B1B7-77C881AF5412}"/>
                </a:ext>
              </a:extLst>
            </p:cNvPr>
            <p:cNvSpPr txBox="1"/>
            <p:nvPr/>
          </p:nvSpPr>
          <p:spPr>
            <a:xfrm>
              <a:off x="5447134" y="4869160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編輯留言介面展示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12239">
            <a:off x="8470207" y="178125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8987748" y="199428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006951" y="1019142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377390" y="650643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8980365" y="168950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964430" y="1125220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64430" y="-105791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765675" y="-118491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65675" y="998220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63415" y="683895"/>
            <a:ext cx="3723640" cy="77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68340" y="1816735"/>
            <a:ext cx="1276985" cy="405765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20105" y="1854200"/>
            <a:ext cx="113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18923" y="32882"/>
            <a:ext cx="14122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01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9" name="TextBox 27"/>
          <p:cNvSpPr txBox="1"/>
          <p:nvPr/>
        </p:nvSpPr>
        <p:spPr>
          <a:xfrm>
            <a:off x="5677969" y="37170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/>
              <a:t>留言板</a:t>
            </a:r>
            <a:endParaRPr lang="zh-CN" altLang="en-US" sz="3600" b="1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5266" y="3475747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171066" y="4084962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891570" y="3475747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832159" y="4523050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" grpId="0" animBg="1"/>
      <p:bldP spid="11" grpId="0" animBg="1"/>
      <p:bldP spid="5" grpId="0" animBg="1"/>
      <p:bldP spid="8" grpId="0" animBg="1"/>
      <p:bldP spid="7" grpId="0" animBg="1"/>
      <p:bldP spid="6" grpId="0" animBg="1"/>
      <p:bldP spid="18" grpId="0"/>
      <p:bldP spid="17" grpId="0"/>
      <p:bldP spid="17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留言板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2718" y="1124744"/>
            <a:ext cx="9577064" cy="5387098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lain"/>
            </a:pPr>
            <a:r>
              <a:rPr lang="zh-TW" altLang="en-US" b="1" dirty="0" smtClean="0"/>
              <a:t>留言板</a:t>
            </a:r>
            <a:endParaRPr lang="en-US" altLang="zh-TW" b="1" dirty="0" smtClean="0"/>
          </a:p>
          <a:p>
            <a:pPr marL="342900" indent="-342900"/>
            <a:endParaRPr lang="zh-CN" altLang="en-US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BBFD7FC5-B70C-4D0C-A3FD-445F00385FB7}"/>
              </a:ext>
            </a:extLst>
          </p:cNvPr>
          <p:cNvSpPr txBox="1"/>
          <p:nvPr/>
        </p:nvSpPr>
        <p:spPr>
          <a:xfrm>
            <a:off x="7751390" y="3501008"/>
            <a:ext cx="308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登入註冊按鈕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FEFEBE5B-9B60-4A2C-89A9-5DC07E037C56}"/>
              </a:ext>
            </a:extLst>
          </p:cNvPr>
          <p:cNvSpPr txBox="1"/>
          <p:nvPr/>
        </p:nvSpPr>
        <p:spPr>
          <a:xfrm>
            <a:off x="6887294" y="5157192"/>
            <a:ext cx="468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rgbClr val="FF0000"/>
                </a:solidFill>
              </a:rPr>
              <a:t>留言主題</a:t>
            </a:r>
            <a:endParaRPr lang="zh-TW" altLang="en-US" sz="6600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A77E1BA1-A846-450F-B09C-AC615F6C0101}"/>
              </a:ext>
            </a:extLst>
          </p:cNvPr>
          <p:cNvSpPr txBox="1"/>
          <p:nvPr/>
        </p:nvSpPr>
        <p:spPr>
          <a:xfrm>
            <a:off x="2638822" y="386104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超可愛頭像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xmlns="" id="{2CD22313-58DD-4CF8-AD12-F7082287FAA1}"/>
              </a:ext>
            </a:extLst>
          </p:cNvPr>
          <p:cNvCxnSpPr>
            <a:cxnSpLocks/>
          </p:cNvCxnSpPr>
          <p:nvPr/>
        </p:nvCxnSpPr>
        <p:spPr>
          <a:xfrm>
            <a:off x="3646934" y="4509120"/>
            <a:ext cx="0" cy="311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xmlns="" id="{43A44555-6D06-4FC8-A375-BE394892A1BE}"/>
              </a:ext>
            </a:extLst>
          </p:cNvPr>
          <p:cNvCxnSpPr/>
          <p:nvPr/>
        </p:nvCxnSpPr>
        <p:spPr>
          <a:xfrm flipH="1" flipV="1">
            <a:off x="6671270" y="5373216"/>
            <a:ext cx="288032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xmlns="" id="{FC9ED35B-D0E7-4AB2-B6C5-A514B9B82BD8}"/>
              </a:ext>
            </a:extLst>
          </p:cNvPr>
          <p:cNvCxnSpPr/>
          <p:nvPr/>
        </p:nvCxnSpPr>
        <p:spPr>
          <a:xfrm>
            <a:off x="8615486" y="4147339"/>
            <a:ext cx="792088" cy="433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591150" y="260648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登入前</a:t>
            </a:r>
            <a:endParaRPr lang="zh-TW" altLang="en-US" sz="3600" dirty="0"/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留言板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686" y="1196752"/>
            <a:ext cx="9695607" cy="5453779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/>
              <a:t>  </a:t>
            </a:r>
            <a:r>
              <a:rPr lang="zh-TW" altLang="en-US" b="1" dirty="0"/>
              <a:t>留言板</a:t>
            </a:r>
            <a:endParaRPr lang="zh-CN" altLang="en-US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F2116216-C8B5-463B-B40F-2B4A4ADBBF18}"/>
              </a:ext>
            </a:extLst>
          </p:cNvPr>
          <p:cNvSpPr txBox="1"/>
          <p:nvPr/>
        </p:nvSpPr>
        <p:spPr>
          <a:xfrm>
            <a:off x="7247334" y="544522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rgbClr val="FF0000"/>
                </a:solidFill>
              </a:rPr>
              <a:t>頁面切換按鈕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xmlns="" id="{5D50CBB8-632B-48AB-8686-01E979C1895E}"/>
              </a:ext>
            </a:extLst>
          </p:cNvPr>
          <p:cNvCxnSpPr/>
          <p:nvPr/>
        </p:nvCxnSpPr>
        <p:spPr>
          <a:xfrm flipH="1" flipV="1">
            <a:off x="6671270" y="5517232"/>
            <a:ext cx="576064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77E1BA1-A846-450F-B09C-AC615F6C0101}"/>
              </a:ext>
            </a:extLst>
          </p:cNvPr>
          <p:cNvSpPr txBox="1"/>
          <p:nvPr/>
        </p:nvSpPr>
        <p:spPr>
          <a:xfrm>
            <a:off x="2206774" y="558924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超可愛頭</a:t>
            </a:r>
            <a:r>
              <a:rPr lang="zh-TW" altLang="en-US" sz="3200" dirty="0" smtClean="0">
                <a:solidFill>
                  <a:srgbClr val="FF0000"/>
                </a:solidFill>
              </a:rPr>
              <a:t>像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3286894" y="5013176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2016060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留言板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4726" y="1268760"/>
            <a:ext cx="9695607" cy="5453779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lain"/>
            </a:pPr>
            <a:r>
              <a:rPr lang="zh-TW" altLang="en-US" b="1" dirty="0" smtClean="0"/>
              <a:t>留言板</a:t>
            </a:r>
            <a:endParaRPr lang="en-US" altLang="zh-TW" b="1" dirty="0" smtClean="0"/>
          </a:p>
          <a:p>
            <a:pPr marL="342900" indent="-342900"/>
            <a:endParaRPr lang="zh-CN" altLang="en-US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BBFD7FC5-B70C-4D0C-A3FD-445F00385FB7}"/>
              </a:ext>
            </a:extLst>
          </p:cNvPr>
          <p:cNvSpPr txBox="1"/>
          <p:nvPr/>
        </p:nvSpPr>
        <p:spPr>
          <a:xfrm>
            <a:off x="7751390" y="3573016"/>
            <a:ext cx="308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使用者名稱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A77E1BA1-A846-450F-B09C-AC615F6C0101}"/>
              </a:ext>
            </a:extLst>
          </p:cNvPr>
          <p:cNvSpPr txBox="1"/>
          <p:nvPr/>
        </p:nvSpPr>
        <p:spPr>
          <a:xfrm>
            <a:off x="2566814" y="414908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</a:rPr>
              <a:t>超</a:t>
            </a:r>
            <a:r>
              <a:rPr lang="zh-TW" altLang="en-US" sz="3200" dirty="0">
                <a:solidFill>
                  <a:srgbClr val="FF0000"/>
                </a:solidFill>
              </a:rPr>
              <a:t>可愛頭</a:t>
            </a:r>
            <a:r>
              <a:rPr lang="zh-TW" altLang="en-US" sz="3200" dirty="0" smtClean="0">
                <a:solidFill>
                  <a:srgbClr val="FF0000"/>
                </a:solidFill>
              </a:rPr>
              <a:t>像</a:t>
            </a:r>
            <a:endParaRPr lang="en-US" altLang="zh-TW" sz="3200" dirty="0" smtClean="0">
              <a:solidFill>
                <a:srgbClr val="FF0000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xmlns="" id="{2CD22313-58DD-4CF8-AD12-F7082287FAA1}"/>
              </a:ext>
            </a:extLst>
          </p:cNvPr>
          <p:cNvCxnSpPr>
            <a:cxnSpLocks/>
          </p:cNvCxnSpPr>
          <p:nvPr/>
        </p:nvCxnSpPr>
        <p:spPr>
          <a:xfrm>
            <a:off x="3646934" y="4869160"/>
            <a:ext cx="0" cy="311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xmlns="" id="{FC9ED35B-D0E7-4AB2-B6C5-A514B9B82BD8}"/>
              </a:ext>
            </a:extLst>
          </p:cNvPr>
          <p:cNvCxnSpPr/>
          <p:nvPr/>
        </p:nvCxnSpPr>
        <p:spPr>
          <a:xfrm>
            <a:off x="9047534" y="4221088"/>
            <a:ext cx="432048" cy="145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591150" y="260648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登入後</a:t>
            </a:r>
            <a:endParaRPr lang="zh-TW" altLang="en-US" sz="3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815286" y="52292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登出按鈕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8543478" y="5013176"/>
            <a:ext cx="432048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8903518" y="580526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新增討論主題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10055646" y="5157192"/>
            <a:ext cx="432048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留言板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710" y="1196752"/>
            <a:ext cx="9551591" cy="537277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lain"/>
            </a:pPr>
            <a:r>
              <a:rPr lang="zh-TW" altLang="en-US" b="1" dirty="0" smtClean="0"/>
              <a:t>留言板</a:t>
            </a:r>
            <a:endParaRPr lang="en-US" altLang="zh-TW" b="1" dirty="0" smtClean="0"/>
          </a:p>
          <a:p>
            <a:pPr marL="342900" indent="-342900"/>
            <a:endParaRPr lang="zh-CN" altLang="en-US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BBFD7FC5-B70C-4D0C-A3FD-445F00385FB7}"/>
              </a:ext>
            </a:extLst>
          </p:cNvPr>
          <p:cNvSpPr txBox="1"/>
          <p:nvPr/>
        </p:nvSpPr>
        <p:spPr>
          <a:xfrm>
            <a:off x="1918742" y="1844824"/>
            <a:ext cx="308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回留言主題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A77E1BA1-A846-450F-B09C-AC615F6C0101}"/>
              </a:ext>
            </a:extLst>
          </p:cNvPr>
          <p:cNvSpPr txBox="1"/>
          <p:nvPr/>
        </p:nvSpPr>
        <p:spPr>
          <a:xfrm>
            <a:off x="2350790" y="436510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</a:rPr>
              <a:t>超</a:t>
            </a:r>
            <a:r>
              <a:rPr lang="zh-TW" altLang="en-US" sz="3200" dirty="0">
                <a:solidFill>
                  <a:srgbClr val="FF0000"/>
                </a:solidFill>
              </a:rPr>
              <a:t>可愛頭</a:t>
            </a:r>
            <a:r>
              <a:rPr lang="zh-TW" altLang="en-US" sz="3200" dirty="0" smtClean="0">
                <a:solidFill>
                  <a:srgbClr val="FF0000"/>
                </a:solidFill>
              </a:rPr>
              <a:t>像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xmlns="" id="{2CD22313-58DD-4CF8-AD12-F7082287FAA1}"/>
              </a:ext>
            </a:extLst>
          </p:cNvPr>
          <p:cNvCxnSpPr>
            <a:cxnSpLocks/>
          </p:cNvCxnSpPr>
          <p:nvPr/>
        </p:nvCxnSpPr>
        <p:spPr>
          <a:xfrm>
            <a:off x="3430910" y="4869160"/>
            <a:ext cx="0" cy="311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xmlns="" id="{FC9ED35B-D0E7-4AB2-B6C5-A514B9B82BD8}"/>
              </a:ext>
            </a:extLst>
          </p:cNvPr>
          <p:cNvCxnSpPr/>
          <p:nvPr/>
        </p:nvCxnSpPr>
        <p:spPr>
          <a:xfrm>
            <a:off x="2854846" y="2492896"/>
            <a:ext cx="144016" cy="217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743278" y="321297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登出按鈕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8255446" y="2996952"/>
            <a:ext cx="432048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8903518" y="393305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新增留言回覆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9551590" y="3068960"/>
            <a:ext cx="50405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543478" y="558924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留言回覆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H="1">
            <a:off x="7535366" y="5877272"/>
            <a:ext cx="86409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159102" y="3326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進入主題</a:t>
            </a:r>
            <a:endParaRPr lang="zh-TW" altLang="en-US" sz="3600" dirty="0"/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12239">
            <a:off x="8470207" y="178125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8987748" y="199428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006951" y="1019142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377390" y="650643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8980365" y="168950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964430" y="1125220"/>
            <a:ext cx="3168015" cy="1978025"/>
          </a:xfrm>
          <a:prstGeom prst="rect">
            <a:avLst/>
          </a:prstGeom>
          <a:noFill/>
          <a:ln w="57150">
            <a:solidFill>
              <a:srgbClr val="262626">
                <a:alpha val="49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64430" y="-1057910"/>
            <a:ext cx="3168015" cy="1978025"/>
          </a:xfrm>
          <a:prstGeom prst="rect">
            <a:avLst/>
          </a:prstGeom>
          <a:noFill/>
          <a:ln w="57150">
            <a:solidFill>
              <a:srgbClr val="C00000">
                <a:alpha val="41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765675" y="-1184910"/>
            <a:ext cx="3168015" cy="19780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65675" y="998220"/>
            <a:ext cx="3168015" cy="1978025"/>
          </a:xfrm>
          <a:prstGeom prst="rect">
            <a:avLst/>
          </a:prstGeom>
          <a:noFill/>
          <a:ln w="5715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63415" y="683895"/>
            <a:ext cx="3723640" cy="77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68340" y="1816735"/>
            <a:ext cx="1276985" cy="405765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20105" y="1854200"/>
            <a:ext cx="113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18923" y="32882"/>
            <a:ext cx="14122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02</a:t>
            </a:r>
          </a:p>
        </p:txBody>
      </p:sp>
      <p:sp>
        <p:nvSpPr>
          <p:cNvPr id="9" name="TextBox 27"/>
          <p:cNvSpPr txBox="1"/>
          <p:nvPr/>
        </p:nvSpPr>
        <p:spPr>
          <a:xfrm>
            <a:off x="5852834" y="379778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/>
              <a:t>註冊</a:t>
            </a:r>
            <a:endParaRPr lang="zh-CN" altLang="en-US" sz="3600" b="1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5266" y="354750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171066" y="415671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891570" y="354750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832159" y="459480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" grpId="0" animBg="1"/>
      <p:bldP spid="11" grpId="0" animBg="1"/>
      <p:bldP spid="5" grpId="0" animBg="1"/>
      <p:bldP spid="8" grpId="0" animBg="1"/>
      <p:bldP spid="7" grpId="0" animBg="1"/>
      <p:bldP spid="6" grpId="0" animBg="1"/>
      <p:bldP spid="18" grpId="0"/>
      <p:bldP spid="17" grpId="0"/>
      <p:bldP spid="17" grpId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4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315</Words>
  <Application>Microsoft Office PowerPoint</Application>
  <PresentationFormat>自訂</PresentationFormat>
  <Paragraphs>124</Paragraphs>
  <Slides>20</Slides>
  <Notes>19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Office 主题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https:/www.ypppt.com</cp:keywords>
  <cp:lastModifiedBy>USER</cp:lastModifiedBy>
  <cp:revision>42</cp:revision>
  <dcterms:created xsi:type="dcterms:W3CDTF">2017-07-27T10:39:00Z</dcterms:created>
  <dcterms:modified xsi:type="dcterms:W3CDTF">2021-03-05T08:16:05Z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